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82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5" r:id="rId23"/>
    <p:sldId id="327" r:id="rId24"/>
    <p:sldId id="355" r:id="rId25"/>
    <p:sldId id="364" r:id="rId26"/>
    <p:sldId id="365" r:id="rId27"/>
    <p:sldId id="366" r:id="rId28"/>
    <p:sldId id="349" r:id="rId29"/>
    <p:sldId id="360" r:id="rId30"/>
    <p:sldId id="353" r:id="rId31"/>
    <p:sldId id="352" r:id="rId32"/>
    <p:sldId id="356" r:id="rId33"/>
    <p:sldId id="357" r:id="rId34"/>
    <p:sldId id="354" r:id="rId35"/>
    <p:sldId id="284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368" r:id="rId56"/>
    <p:sldId id="287" r:id="rId57"/>
    <p:sldId id="286" r:id="rId58"/>
    <p:sldId id="332" r:id="rId59"/>
    <p:sldId id="369" r:id="rId60"/>
    <p:sldId id="280" r:id="rId61"/>
    <p:sldId id="288" r:id="rId62"/>
    <p:sldId id="297" r:id="rId63"/>
    <p:sldId id="291" r:id="rId64"/>
    <p:sldId id="292" r:id="rId65"/>
    <p:sldId id="293" r:id="rId66"/>
    <p:sldId id="294" r:id="rId67"/>
    <p:sldId id="295" r:id="rId68"/>
    <p:sldId id="296" r:id="rId69"/>
    <p:sldId id="304" r:id="rId70"/>
    <p:sldId id="298" r:id="rId71"/>
    <p:sldId id="299" r:id="rId72"/>
    <p:sldId id="300" r:id="rId73"/>
    <p:sldId id="302" r:id="rId74"/>
    <p:sldId id="308" r:id="rId75"/>
    <p:sldId id="305" r:id="rId76"/>
    <p:sldId id="306" r:id="rId77"/>
    <p:sldId id="307" r:id="rId78"/>
    <p:sldId id="363" r:id="rId79"/>
    <p:sldId id="329" r:id="rId80"/>
    <p:sldId id="28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1" autoAdjust="0"/>
    <p:restoredTop sz="96140" autoAdjust="0"/>
  </p:normalViewPr>
  <p:slideViewPr>
    <p:cSldViewPr snapToGrid="0">
      <p:cViewPr varScale="1">
        <p:scale>
          <a:sx n="62" d="100"/>
          <a:sy n="62" d="100"/>
        </p:scale>
        <p:origin x="61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etc while giving you a good level of flexibility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08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76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4529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2276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3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0417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658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23/07/2018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68.png"/><Relationship Id="rId9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gi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36485"/>
            <a:ext cx="1219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 V4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Targeting multiple channels is complex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2139810"/>
            <a:ext cx="111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you make a chatbot work with both Slack and Teams? 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about bringing an existing chatbot to new channels? </a:t>
            </a:r>
          </a:p>
          <a:p>
            <a:pPr marL="457200" indent="-457200" defTabSz="896455"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It would mean rewriting large amounts of code</a:t>
            </a: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266517" y="870389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768914"/>
            <a:ext cx="90389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1566700"/>
            <a:ext cx="10994134" cy="449353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lnSpc>
                <a:spcPct val="100000"/>
              </a:lnSpc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.NET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JavaScript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Python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179633" y="2233475"/>
            <a:ext cx="11643258" cy="301621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Register your chatbot using</a:t>
            </a:r>
          </a:p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Azure CLI </a:t>
            </a:r>
            <a:r>
              <a:rPr lang="en-US" sz="4000" kern="0" dirty="0" err="1">
                <a:solidFill>
                  <a:srgbClr val="000000"/>
                </a:solidFill>
              </a:rPr>
              <a:t>msbot</a:t>
            </a:r>
            <a:r>
              <a:rPr lang="en-US" sz="4000" kern="0" dirty="0">
                <a:solidFill>
                  <a:srgbClr val="000000"/>
                </a:solidFill>
              </a:rPr>
              <a:t> extension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 Messenger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-33252" y="3988252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585781"/>
            <a:ext cx="3982239" cy="512852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Bots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  <a:p>
            <a:pPr algn="ctr">
              <a:lnSpc>
                <a:spcPct val="150000"/>
              </a:lnSpc>
            </a:pPr>
            <a:r>
              <a:rPr lang="en-GB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309278"/>
            <a:ext cx="3982239" cy="292608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888398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implement a bot, create an instance of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must implement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>
              <a:lnSpc>
                <a:spcPct val="150000"/>
              </a:lnSpc>
            </a:pP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called every time a message is received</a:t>
            </a: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9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3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4300" dirty="0">
              <a:solidFill>
                <a:srgbClr val="3A96DD"/>
              </a:solidFill>
              <a:latin typeface="Consolas" panose="020B0609020204030204" pitchFamily="49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IBot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Task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turnContext.Activity.Type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ActivityTypes.Message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$"You said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 {} 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Bot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270068" y="385109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2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Middleware is cross-cutting functionality which is useful and reusable by different bots. For example:</a:t>
            </a:r>
          </a:p>
          <a:p>
            <a:pPr lvl="1" algn="l">
              <a:lnSpc>
                <a:spcPct val="12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state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 or sentiment analysis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…</a:t>
            </a: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Middleware pipeline contains:</a:t>
            </a:r>
          </a:p>
          <a:p>
            <a:pPr marL="1028700" lvl="1" indent="-571500" algn="l">
              <a:lnSpc>
                <a:spcPct val="100000"/>
              </a:lnSpc>
              <a:buFontTx/>
              <a:buChar char="-"/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 or more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</a:t>
            </a: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a piece of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your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4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7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needs to define top-level dialogs in a </a:t>
            </a:r>
            <a:r>
              <a:rPr lang="en-GB" dirty="0" err="1">
                <a:solidFill>
                  <a:srgbClr val="3A96DD"/>
                </a:solidFill>
                <a:highlight>
                  <a:srgbClr val="FFFFFF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DialogSet</a:t>
            </a: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using either: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Prompts</a:t>
            </a:r>
            <a:b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*Prompt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functions that prompt the user for input and process the response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 Steps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WaterfallStep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[] steps)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add </a:t>
            </a:r>
            <a:r>
              <a:rPr lang="en-GB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WaterfallSteps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which allow the Dialog to flow from one interaction to the next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Composite Dialogs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DialogContainer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composite Dialogs that contain other Dialogs</a:t>
            </a:r>
            <a:endParaRPr lang="en-GB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create an effective conversation it is typical to use a mix of Prompts,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DialogContainers</a:t>
            </a: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and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WaterfallSteps</a:t>
            </a:r>
            <a:endParaRPr lang="en-GB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Defining Dialogs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4372"/>
      </p:ext>
    </p:extLst>
  </p:cSld>
  <p:clrMapOvr>
    <a:masterClrMapping/>
  </p:clrMapOvr>
  <p:transition spd="slow">
    <p:comb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 middleware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be more engaging using cards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4772968" y="1820743"/>
            <a:ext cx="7988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Activity.CreateReply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4772968" y="2826985"/>
            <a:ext cx="7772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4772968" y="4856896"/>
            <a:ext cx="7615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 – as of 21/07/18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759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17364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LUIS API—Text Requests</a:t>
                      </a:r>
                      <a:endParaRPr lang="en-GB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7CCDC7-C4D5-4A2D-AE70-3374EB7E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73505"/>
              </p:ext>
            </p:extLst>
          </p:nvPr>
        </p:nvGraphicFramePr>
        <p:xfrm>
          <a:off x="969711" y="3442576"/>
          <a:ext cx="9741831" cy="111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3755">
                  <a:extLst>
                    <a:ext uri="{9D8B030D-6E8A-4147-A177-3AD203B41FA5}">
                      <a16:colId xmlns:a16="http://schemas.microsoft.com/office/drawing/2014/main" val="3631520586"/>
                    </a:ext>
                  </a:extLst>
                </a:gridCol>
                <a:gridCol w="5005754">
                  <a:extLst>
                    <a:ext uri="{9D8B030D-6E8A-4147-A177-3AD203B41FA5}">
                      <a16:colId xmlns:a16="http://schemas.microsoft.com/office/drawing/2014/main" val="4108851604"/>
                    </a:ext>
                  </a:extLst>
                </a:gridCol>
                <a:gridCol w="2932322">
                  <a:extLst>
                    <a:ext uri="{9D8B030D-6E8A-4147-A177-3AD203B41FA5}">
                      <a16:colId xmlns:a16="http://schemas.microsoft.com/office/drawing/2014/main" val="2089930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9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 free managed documents; up to 1 MB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9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STANDARD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£7.454/month unlimited managed documents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6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4045</TotalTime>
  <Words>3466</Words>
  <Application>Microsoft Office PowerPoint</Application>
  <PresentationFormat>Widescreen</PresentationFormat>
  <Paragraphs>756</Paragraphs>
  <Slides>78</Slides>
  <Notes>60</Notes>
  <HiddenSlides>1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151</cp:revision>
  <dcterms:created xsi:type="dcterms:W3CDTF">2017-03-30T10:14:41Z</dcterms:created>
  <dcterms:modified xsi:type="dcterms:W3CDTF">2018-07-23T22:44:48Z</dcterms:modified>
</cp:coreProperties>
</file>